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Quarterly Business Review – Alpine Medical (Q3 2022)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Internal – Confidential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Partnership Overview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Service levels and fill rates improved vs Q2</a:t>
            </a:r>
          </a:p>
          <a:p>
            <a:pPr/>
            <a:r>
              <a:t>Joint planning for FY23 volumes</a:t>
            </a:r>
          </a:p>
          <a:p>
            <a:pPr/>
            <a:r>
              <a:t>Operational escalations closed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Supply &amp; Continuity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Mitigation steps implemented during disruption period</a:t>
            </a:r>
          </a:p>
          <a:p>
            <a:pPr/>
            <a:r>
              <a:t>Commitment to proactive communication on material changes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Pricing Overview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Current unit pricing reflected in operating cadence</a:t>
            </a:r>
          </a:p>
          <a:p>
            <a:pPr/>
            <a:r>
              <a:t>Any future review tied to material market changes (per agreement)</a:t>
            </a:r>
          </a:p>
          <a:p>
            <a:pPr/>
            <a:r>
              <a:t>Focus on stability to support downstream contracting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FY23 Planning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Volume projections shared for budgeting</a:t>
            </a:r>
          </a:p>
          <a:p>
            <a:pPr/>
            <a:r>
              <a:t>No surprises approach to major changes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Open Items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Schedule Q4 tender calendar review</a:t>
            </a:r>
          </a:p>
          <a:p>
            <a:pPr/>
            <a:r>
              <a:t>Confirm product mix targets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